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</p:sldIdLst>
  <p:sldSz cx="7559675" cy="10439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91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75" d="100"/>
          <a:sy n="75" d="100"/>
        </p:scale>
        <p:origin x="3720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08486"/>
            <a:ext cx="6425724" cy="3634458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483102"/>
            <a:ext cx="5669756" cy="2520438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27.10.2023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2665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27.10.2023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2798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02603"/>
            <a:ext cx="6520220" cy="434250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986185"/>
            <a:ext cx="6520220" cy="2283618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27.10.2023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0829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79007"/>
            <a:ext cx="3212862" cy="66237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79007"/>
            <a:ext cx="3212862" cy="66237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27.10.2023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0695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55804"/>
            <a:ext cx="6520220" cy="2017801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59104"/>
            <a:ext cx="3198096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13281"/>
            <a:ext cx="3198096" cy="560876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59104"/>
            <a:ext cx="3213847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13281"/>
            <a:ext cx="3213847" cy="560876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27.10.2023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29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27.10.2023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6413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27.10.2023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581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03083"/>
            <a:ext cx="3827085" cy="741874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27.10.2023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4021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03083"/>
            <a:ext cx="3827085" cy="741874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27.10.2023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758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27.10.2023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037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55801"/>
            <a:ext cx="1630055" cy="8846909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55801"/>
            <a:ext cx="4795669" cy="884690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9481-AAF7-450B-A66C-2CF9DB5753B4}" type="datetimeFigureOut">
              <a:rPr lang="cs-CZ" smtClean="0"/>
              <a:t>27.10.2023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3124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89481-AAF7-450B-A66C-2CF9DB5753B4}" type="datetimeFigureOut">
              <a:rPr lang="cs-CZ" smtClean="0"/>
              <a:t>27.10.2023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02EF5-9F56-489E-8156-066F80C1EA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159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7BBA64-F18D-A42B-6A55-4447981CF2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1170" y="3127039"/>
            <a:ext cx="3422646" cy="885244"/>
          </a:xfrm>
        </p:spPr>
        <p:txBody>
          <a:bodyPr/>
          <a:lstStyle/>
          <a:p>
            <a:pPr algn="l"/>
            <a:r>
              <a:rPr lang="cs-CZ" b="1" dirty="0">
                <a:solidFill>
                  <a:srgbClr val="E0912D"/>
                </a:solidFill>
                <a:latin typeface="+mn-lt"/>
              </a:rPr>
              <a:t>MESTO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1D66DF44-9CA0-827B-EC58-1F056892D28F}"/>
              </a:ext>
            </a:extLst>
          </p:cNvPr>
          <p:cNvSpPr txBox="1">
            <a:spLocks/>
          </p:cNvSpPr>
          <p:nvPr/>
        </p:nvSpPr>
        <p:spPr>
          <a:xfrm rot="637173">
            <a:off x="4965864" y="3127038"/>
            <a:ext cx="3422646" cy="8852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7000" b="1" dirty="0">
                <a:solidFill>
                  <a:schemeClr val="bg1"/>
                </a:solidFill>
                <a:latin typeface="+mn-lt"/>
              </a:rPr>
              <a:t>25.11.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F023B42D-1843-BD5C-5007-D2BB0B932594}"/>
              </a:ext>
            </a:extLst>
          </p:cNvPr>
          <p:cNvSpPr txBox="1">
            <a:spLocks/>
          </p:cNvSpPr>
          <p:nvPr/>
        </p:nvSpPr>
        <p:spPr>
          <a:xfrm>
            <a:off x="891170" y="3841777"/>
            <a:ext cx="4398283" cy="12098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sk-SK" sz="3500" dirty="0">
                <a:solidFill>
                  <a:schemeClr val="bg1"/>
                </a:solidFill>
                <a:latin typeface="+mn-lt"/>
              </a:rPr>
              <a:t>Miesto konania</a:t>
            </a:r>
          </a:p>
          <a:p>
            <a:pPr algn="l">
              <a:lnSpc>
                <a:spcPct val="80000"/>
              </a:lnSpc>
            </a:pPr>
            <a:r>
              <a:rPr lang="sk-SK" sz="3500" dirty="0">
                <a:solidFill>
                  <a:schemeClr val="bg1"/>
                </a:solidFill>
                <a:latin typeface="+mn-lt"/>
              </a:rPr>
              <a:t>Adresa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01870F9A-648C-8853-1DB2-3204001BEA1C}"/>
              </a:ext>
            </a:extLst>
          </p:cNvPr>
          <p:cNvSpPr txBox="1">
            <a:spLocks/>
          </p:cNvSpPr>
          <p:nvPr/>
        </p:nvSpPr>
        <p:spPr>
          <a:xfrm>
            <a:off x="891170" y="4821582"/>
            <a:ext cx="4398283" cy="5662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sk-SK" sz="2200" dirty="0" err="1">
                <a:solidFill>
                  <a:schemeClr val="bg1"/>
                </a:solidFill>
              </a:rPr>
              <a:t>Doprovodný</a:t>
            </a:r>
            <a:r>
              <a:rPr lang="sk-SK" sz="2200" dirty="0">
                <a:solidFill>
                  <a:schemeClr val="bg1"/>
                </a:solidFill>
              </a:rPr>
              <a:t> text, </a:t>
            </a:r>
            <a:r>
              <a:rPr lang="sk-SK" sz="2200" dirty="0" err="1">
                <a:solidFill>
                  <a:schemeClr val="bg1"/>
                </a:solidFill>
              </a:rPr>
              <a:t>info</a:t>
            </a:r>
            <a:r>
              <a:rPr lang="sk-SK" sz="2200" dirty="0">
                <a:solidFill>
                  <a:schemeClr val="bg1"/>
                </a:solidFill>
              </a:rPr>
              <a:t>, popis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31A6157A-3210-B7CC-A7DB-ED6D4F641821}"/>
              </a:ext>
            </a:extLst>
          </p:cNvPr>
          <p:cNvSpPr txBox="1">
            <a:spLocks/>
          </p:cNvSpPr>
          <p:nvPr/>
        </p:nvSpPr>
        <p:spPr>
          <a:xfrm rot="20557452">
            <a:off x="737349" y="5977939"/>
            <a:ext cx="1431243" cy="5495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b="1" dirty="0">
                <a:solidFill>
                  <a:schemeClr val="bg1"/>
                </a:solidFill>
                <a:latin typeface="+mn-lt"/>
              </a:rPr>
              <a:t>Free</a:t>
            </a:r>
          </a:p>
        </p:txBody>
      </p:sp>
    </p:spTree>
    <p:extLst>
      <p:ext uri="{BB962C8B-B14F-4D97-AF65-F5344CB8AC3E}">
        <p14:creationId xmlns:p14="http://schemas.microsoft.com/office/powerpoint/2010/main" val="3800435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C87F9471-C5BE-6873-7630-FD75D76E90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1170" y="3127039"/>
            <a:ext cx="3422646" cy="885244"/>
          </a:xfrm>
        </p:spPr>
        <p:txBody>
          <a:bodyPr/>
          <a:lstStyle/>
          <a:p>
            <a:pPr algn="l"/>
            <a:r>
              <a:rPr lang="cs-CZ" b="1" dirty="0">
                <a:solidFill>
                  <a:srgbClr val="E0912D"/>
                </a:solidFill>
                <a:latin typeface="+mn-lt"/>
              </a:rPr>
              <a:t>MESTO</a:t>
            </a: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440B6143-B8C8-F908-F7A5-38535AB61742}"/>
              </a:ext>
            </a:extLst>
          </p:cNvPr>
          <p:cNvSpPr txBox="1">
            <a:spLocks/>
          </p:cNvSpPr>
          <p:nvPr/>
        </p:nvSpPr>
        <p:spPr>
          <a:xfrm rot="637173">
            <a:off x="4851564" y="4378959"/>
            <a:ext cx="3422646" cy="8852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7000" b="1" dirty="0">
                <a:solidFill>
                  <a:schemeClr val="bg1"/>
                </a:solidFill>
                <a:latin typeface="+mn-lt"/>
              </a:rPr>
              <a:t>25.11.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8804CA90-725E-FDBE-74AC-C88301FE3D33}"/>
              </a:ext>
            </a:extLst>
          </p:cNvPr>
          <p:cNvSpPr txBox="1">
            <a:spLocks/>
          </p:cNvSpPr>
          <p:nvPr/>
        </p:nvSpPr>
        <p:spPr>
          <a:xfrm>
            <a:off x="891170" y="3841777"/>
            <a:ext cx="4398283" cy="12098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sk-SK" sz="3500" dirty="0">
                <a:solidFill>
                  <a:schemeClr val="bg1"/>
                </a:solidFill>
                <a:latin typeface="+mn-lt"/>
              </a:rPr>
              <a:t>Miesto konania</a:t>
            </a:r>
          </a:p>
          <a:p>
            <a:pPr algn="l">
              <a:lnSpc>
                <a:spcPct val="80000"/>
              </a:lnSpc>
            </a:pPr>
            <a:r>
              <a:rPr lang="sk-SK" sz="3500" dirty="0">
                <a:solidFill>
                  <a:schemeClr val="bg1"/>
                </a:solidFill>
                <a:latin typeface="+mn-lt"/>
              </a:rPr>
              <a:t>Adresa</a:t>
            </a:r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7D42EBF9-6579-9933-D295-117B4035603C}"/>
              </a:ext>
            </a:extLst>
          </p:cNvPr>
          <p:cNvSpPr txBox="1">
            <a:spLocks/>
          </p:cNvSpPr>
          <p:nvPr/>
        </p:nvSpPr>
        <p:spPr>
          <a:xfrm>
            <a:off x="4421669" y="1450435"/>
            <a:ext cx="4996155" cy="15008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2000" dirty="0" err="1">
                <a:solidFill>
                  <a:schemeClr val="bg1"/>
                </a:solidFill>
              </a:rPr>
              <a:t>Doprovodný</a:t>
            </a:r>
            <a:r>
              <a:rPr lang="sk-SK" sz="2000" dirty="0">
                <a:solidFill>
                  <a:schemeClr val="bg1"/>
                </a:solidFill>
              </a:rPr>
              <a:t> text,</a:t>
            </a:r>
          </a:p>
          <a:p>
            <a:pPr algn="l">
              <a:lnSpc>
                <a:spcPct val="100000"/>
              </a:lnSpc>
            </a:pPr>
            <a:r>
              <a:rPr lang="sk-SK" sz="2000" dirty="0" err="1">
                <a:solidFill>
                  <a:schemeClr val="bg1"/>
                </a:solidFill>
              </a:rPr>
              <a:t>Info</a:t>
            </a:r>
            <a:r>
              <a:rPr lang="sk-SK" sz="2000" dirty="0">
                <a:solidFill>
                  <a:schemeClr val="bg1"/>
                </a:solidFill>
              </a:rPr>
              <a:t>, popis udalosti</a:t>
            </a:r>
          </a:p>
          <a:p>
            <a:pPr algn="l">
              <a:lnSpc>
                <a:spcPct val="100000"/>
              </a:lnSpc>
            </a:pPr>
            <a:r>
              <a:rPr lang="sk-SK" sz="2000" dirty="0">
                <a:solidFill>
                  <a:schemeClr val="bg1"/>
                </a:solidFill>
              </a:rPr>
              <a:t>Akcia na alkohol</a:t>
            </a:r>
          </a:p>
          <a:p>
            <a:pPr algn="l">
              <a:lnSpc>
                <a:spcPct val="100000"/>
              </a:lnSpc>
            </a:pPr>
            <a:r>
              <a:rPr lang="sk-SK" sz="2000" dirty="0">
                <a:solidFill>
                  <a:schemeClr val="bg1"/>
                </a:solidFill>
              </a:rPr>
              <a:t>Program</a:t>
            </a:r>
          </a:p>
        </p:txBody>
      </p:sp>
      <p:sp>
        <p:nvSpPr>
          <p:cNvPr id="13" name="Nadpis 1">
            <a:extLst>
              <a:ext uri="{FF2B5EF4-FFF2-40B4-BE49-F238E27FC236}">
                <a16:creationId xmlns:a16="http://schemas.microsoft.com/office/drawing/2014/main" id="{B47297C1-19EF-1C78-D49A-15F47E6FC88F}"/>
              </a:ext>
            </a:extLst>
          </p:cNvPr>
          <p:cNvSpPr txBox="1">
            <a:spLocks/>
          </p:cNvSpPr>
          <p:nvPr/>
        </p:nvSpPr>
        <p:spPr>
          <a:xfrm rot="20557452">
            <a:off x="724648" y="5922341"/>
            <a:ext cx="1431243" cy="5495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b="1" dirty="0">
                <a:solidFill>
                  <a:schemeClr val="bg1"/>
                </a:solidFill>
                <a:latin typeface="+mn-lt"/>
              </a:rPr>
              <a:t>Free</a:t>
            </a:r>
          </a:p>
        </p:txBody>
      </p:sp>
    </p:spTree>
    <p:extLst>
      <p:ext uri="{BB962C8B-B14F-4D97-AF65-F5344CB8AC3E}">
        <p14:creationId xmlns:p14="http://schemas.microsoft.com/office/powerpoint/2010/main" val="1219114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736999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47</TotalTime>
  <Words>31</Words>
  <Application>Microsoft Office PowerPoint</Application>
  <PresentationFormat>Vlastná</PresentationFormat>
  <Paragraphs>15</Paragraphs>
  <Slides>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Motiv Office</vt:lpstr>
      <vt:lpstr>MESTO</vt:lpstr>
      <vt:lpstr>MESTO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Tomas Sleziak</dc:creator>
  <cp:lastModifiedBy>Tomas Sleziak</cp:lastModifiedBy>
  <cp:revision>8</cp:revision>
  <dcterms:created xsi:type="dcterms:W3CDTF">2023-10-26T04:06:45Z</dcterms:created>
  <dcterms:modified xsi:type="dcterms:W3CDTF">2023-10-27T04:29:43Z</dcterms:modified>
</cp:coreProperties>
</file>