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6858000" cy="9906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EC1C8C9-F4DE-423D-861D-3CC4EB11A9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B9B292-5B48-408F-97C6-30E836D178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57AFE8-5975-485B-BDE7-C113EE6BDC8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DF515EB-473A-40DA-9633-6761B9C4049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27C5D98-7898-46F3-A10E-F810905FC1E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42720" y="394920"/>
            <a:ext cx="6171840" cy="766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31EEE7-0CE5-4DC5-8F85-CCA71DD1CDE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19E1746-5343-4059-A15C-591DF71DF2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420A2F-F753-4946-8930-ADA34704DD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1AC7CF7-85E3-42D2-A0D4-C4FE629134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FF28A0-522E-4B99-B09D-2D4368C783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CECB02-D97B-4D15-AA44-CABE120EC7E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42964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51656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4272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42964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51656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2E83DB-24C5-47F7-8B20-B33E1772648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43EC3F-4C85-40CA-81BC-735CCA04DD5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019701-1497-422E-985D-86F943C5F48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E763EA-60BD-484A-9CB7-69F9A17A2B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042376A-BB57-438C-967D-3289480915E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07C5BA-162D-4D1A-B4AD-100C808D07F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42720" y="394920"/>
            <a:ext cx="6171840" cy="766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A6391B7-3A2F-4D47-BE19-278990E3E7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E480D6B-ACA2-443E-99F6-05707E9619F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E535A20-5C01-4333-BAE9-C9CB5767CEA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FCFFACE-54D8-40E7-908F-8A009B855B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9541AC2-920C-4654-BF12-550370ADEDE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70DFB91-8C7E-4805-AE8B-59512A4207C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k-SK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242964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451656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34272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242964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451656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B27229A-9338-409E-AC4E-3F941371459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sk-SK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k-SK" sz="1800" spc="-1" strike="noStrike">
                <a:latin typeface="Arial"/>
              </a:rPr>
              <a:t>Kliknúť na úpravu formátu textu titulku</a:t>
            </a:r>
            <a:endParaRPr b="0" lang="sk-SK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271600" y="9181440"/>
            <a:ext cx="231372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sk-SK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sk-SK" sz="1400" spc="-1" strike="noStrike">
                <a:latin typeface="Times New Roman"/>
              </a:rPr>
              <a:t>&lt;päta&gt;</a:t>
            </a:r>
            <a:endParaRPr b="0" lang="sk-SK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4843440" y="9181440"/>
            <a:ext cx="154224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sk-SK" sz="9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BA0FBCE-5BBD-4771-AC7F-85388037EBF2}" type="slidenum">
              <a:rPr b="0" lang="sk-SK" sz="900" spc="-1" strike="noStrike">
                <a:solidFill>
                  <a:srgbClr val="787878"/>
                </a:solidFill>
                <a:latin typeface="Aptos"/>
              </a:rPr>
              <a:t>&lt;číslo&gt;</a:t>
            </a:fld>
            <a:endParaRPr b="0" lang="sk-SK" sz="9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71600" y="9181440"/>
            <a:ext cx="154224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sk-SK" sz="1400" spc="-1" strike="noStrike">
                <a:latin typeface="Times New Roman"/>
              </a:defRPr>
            </a:lvl1pPr>
          </a:lstStyle>
          <a:p>
            <a:r>
              <a:rPr b="0" lang="sk-SK" sz="1400" spc="-1" strike="noStrike">
                <a:latin typeface="Times New Roman"/>
              </a:rPr>
              <a:t>&lt;dátum/čas&gt;</a:t>
            </a:r>
            <a:endParaRPr b="0" lang="sk-SK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3200" spc="-1" strike="noStrike">
                <a:latin typeface="Arial"/>
              </a:rPr>
              <a:t>Kliknúť na úpravu formátu textu osnovy</a:t>
            </a:r>
            <a:endParaRPr b="0" lang="sk-SK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800" spc="-1" strike="noStrike">
                <a:latin typeface="Arial"/>
              </a:rPr>
              <a:t>Druhá úroveň</a:t>
            </a:r>
            <a:endParaRPr b="0" lang="sk-SK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400" spc="-1" strike="noStrike">
                <a:latin typeface="Arial"/>
              </a:rPr>
              <a:t>Tretia úroveň</a:t>
            </a:r>
            <a:endParaRPr b="0" lang="sk-SK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000" spc="-1" strike="noStrike">
                <a:latin typeface="Arial"/>
              </a:rPr>
              <a:t>Štvrtá úroveň osnovy</a:t>
            </a:r>
            <a:endParaRPr b="0" lang="sk-SK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Piata úroveň osnovy</a:t>
            </a:r>
            <a:endParaRPr b="0" lang="sk-SK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Šiesta úroveň</a:t>
            </a:r>
            <a:endParaRPr b="0" lang="sk-SK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Siedma úroveň</a:t>
            </a:r>
            <a:endParaRPr b="0" lang="sk-SK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2271600" y="9181440"/>
            <a:ext cx="231372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sk-SK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sk-SK" sz="1400" spc="-1" strike="noStrike">
                <a:latin typeface="Times New Roman"/>
              </a:rPr>
              <a:t>&lt;päta&gt;</a:t>
            </a:r>
            <a:endParaRPr b="0" lang="sk-SK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4843440" y="9181440"/>
            <a:ext cx="154224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sk-SK" sz="9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630B614-6849-4AF6-978A-C84FB4EDED17}" type="slidenum">
              <a:rPr b="0" lang="sk-SK" sz="900" spc="-1" strike="noStrike">
                <a:solidFill>
                  <a:srgbClr val="787878"/>
                </a:solidFill>
                <a:latin typeface="Aptos"/>
              </a:rPr>
              <a:t>&lt;číslo&gt;</a:t>
            </a:fld>
            <a:endParaRPr b="0" lang="sk-SK" sz="9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471600" y="9181440"/>
            <a:ext cx="154224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sk-SK" sz="1400" spc="-1" strike="noStrike">
                <a:latin typeface="Times New Roman"/>
              </a:defRPr>
            </a:lvl1pPr>
          </a:lstStyle>
          <a:p>
            <a:r>
              <a:rPr b="0" lang="sk-SK" sz="1400" spc="-1" strike="noStrike">
                <a:latin typeface="Times New Roman"/>
              </a:rPr>
              <a:t>&lt;dátum/čas&gt;</a:t>
            </a:r>
            <a:endParaRPr b="0" lang="sk-SK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sk-SK" sz="4400" spc="-1" strike="noStrike">
                <a:latin typeface="Arial"/>
              </a:rPr>
              <a:t>Kliknúť na úpravu formátu textu titulku</a:t>
            </a:r>
            <a:endParaRPr b="0" lang="sk-SK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3200" spc="-1" strike="noStrike">
                <a:latin typeface="Arial"/>
              </a:rPr>
              <a:t>Kliknúť na úpravu formátu textu osnovy</a:t>
            </a:r>
            <a:endParaRPr b="0" lang="sk-SK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800" spc="-1" strike="noStrike">
                <a:latin typeface="Arial"/>
              </a:rPr>
              <a:t>Druhá úroveň</a:t>
            </a:r>
            <a:endParaRPr b="0" lang="sk-SK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400" spc="-1" strike="noStrike">
                <a:latin typeface="Arial"/>
              </a:rPr>
              <a:t>Tretia úroveň</a:t>
            </a:r>
            <a:endParaRPr b="0" lang="sk-SK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000" spc="-1" strike="noStrike">
                <a:latin typeface="Arial"/>
              </a:rPr>
              <a:t>Štvrtá úroveň osnovy</a:t>
            </a:r>
            <a:endParaRPr b="0" lang="sk-SK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Piata úroveň osnovy</a:t>
            </a:r>
            <a:endParaRPr b="0" lang="sk-SK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Šiesta úroveň</a:t>
            </a:r>
            <a:endParaRPr b="0" lang="sk-SK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Siedma úroveň</a:t>
            </a:r>
            <a:endParaRPr b="0" lang="sk-SK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lokTextu 5"/>
          <p:cNvSpPr/>
          <p:nvPr/>
        </p:nvSpPr>
        <p:spPr>
          <a:xfrm>
            <a:off x="450720" y="1722960"/>
            <a:ext cx="6180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5400" spc="-1" strike="noStrike">
                <a:solidFill>
                  <a:srgbClr val="f8921f"/>
                </a:solidFill>
                <a:latin typeface="Agency FB 21"/>
                <a:ea typeface="DejaVu Sans"/>
              </a:rPr>
              <a:t>MESTO</a:t>
            </a:r>
            <a:r>
              <a:rPr b="1" lang="sk-SK" sz="5400" spc="-1" strike="noStrike">
                <a:solidFill>
                  <a:srgbClr val="ffffff"/>
                </a:solidFill>
                <a:latin typeface="Agency FB 21"/>
                <a:ea typeface="DejaVu Sans"/>
              </a:rPr>
              <a:t> - MIESTO KONANIA</a:t>
            </a:r>
            <a:endParaRPr b="0" lang="sk-SK" sz="5400" spc="-1" strike="noStrike">
              <a:latin typeface="Arial"/>
            </a:endParaRPr>
          </a:p>
        </p:txBody>
      </p:sp>
      <p:sp>
        <p:nvSpPr>
          <p:cNvPr id="83" name="BlokTextu 6"/>
          <p:cNvSpPr/>
          <p:nvPr/>
        </p:nvSpPr>
        <p:spPr>
          <a:xfrm>
            <a:off x="822960" y="2481480"/>
            <a:ext cx="20300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ADRESA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84" name="BlokTextu 8"/>
          <p:cNvSpPr/>
          <p:nvPr/>
        </p:nvSpPr>
        <p:spPr>
          <a:xfrm>
            <a:off x="808560" y="2846880"/>
            <a:ext cx="35172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DÁTUM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85" name="BlokTextu 10"/>
          <p:cNvSpPr/>
          <p:nvPr/>
        </p:nvSpPr>
        <p:spPr>
          <a:xfrm>
            <a:off x="808560" y="3205440"/>
            <a:ext cx="35128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TIME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86" name="BlokTextu 1"/>
          <p:cNvSpPr/>
          <p:nvPr/>
        </p:nvSpPr>
        <p:spPr>
          <a:xfrm>
            <a:off x="450720" y="576720"/>
            <a:ext cx="6319800" cy="13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8500" spc="-1" strike="noStrike">
                <a:solidFill>
                  <a:srgbClr val="ffffff"/>
                </a:solidFill>
                <a:latin typeface="Agency FB 21"/>
                <a:ea typeface="DejaVu Sans"/>
              </a:rPr>
              <a:t>BITCOIN MEETUP</a:t>
            </a:r>
            <a:endParaRPr b="0" lang="sk-SK" sz="8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okTextu 1"/>
          <p:cNvSpPr/>
          <p:nvPr/>
        </p:nvSpPr>
        <p:spPr>
          <a:xfrm>
            <a:off x="450720" y="1722960"/>
            <a:ext cx="6180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5400" spc="-1" strike="noStrike">
                <a:solidFill>
                  <a:srgbClr val="f8921f"/>
                </a:solidFill>
                <a:latin typeface="Agency FB 21"/>
                <a:ea typeface="DejaVu Sans"/>
              </a:rPr>
              <a:t>MESTO</a:t>
            </a:r>
            <a:r>
              <a:rPr b="1" lang="sk-SK" sz="5400" spc="-1" strike="noStrike">
                <a:solidFill>
                  <a:srgbClr val="ffffff"/>
                </a:solidFill>
                <a:latin typeface="Agency FB 21"/>
                <a:ea typeface="DejaVu Sans"/>
              </a:rPr>
              <a:t> - MIESTO KONANIA</a:t>
            </a:r>
            <a:endParaRPr b="0" lang="sk-SK" sz="5400" spc="-1" strike="noStrike">
              <a:latin typeface="Arial"/>
            </a:endParaRPr>
          </a:p>
        </p:txBody>
      </p:sp>
      <p:sp>
        <p:nvSpPr>
          <p:cNvPr id="88" name="BlokTextu 2"/>
          <p:cNvSpPr/>
          <p:nvPr/>
        </p:nvSpPr>
        <p:spPr>
          <a:xfrm>
            <a:off x="822960" y="2481480"/>
            <a:ext cx="20300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ADRESA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89" name="BlokTextu 3"/>
          <p:cNvSpPr/>
          <p:nvPr/>
        </p:nvSpPr>
        <p:spPr>
          <a:xfrm>
            <a:off x="808560" y="2846880"/>
            <a:ext cx="35172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DÁTUM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90" name="BlokTextu 4"/>
          <p:cNvSpPr/>
          <p:nvPr/>
        </p:nvSpPr>
        <p:spPr>
          <a:xfrm>
            <a:off x="808560" y="3205440"/>
            <a:ext cx="35128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TIME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91" name="BlokTextu 9"/>
          <p:cNvSpPr/>
          <p:nvPr/>
        </p:nvSpPr>
        <p:spPr>
          <a:xfrm>
            <a:off x="1027440" y="576720"/>
            <a:ext cx="5743080" cy="13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8500" spc="-1" strike="noStrike">
                <a:solidFill>
                  <a:srgbClr val="ffffff"/>
                </a:solidFill>
                <a:latin typeface="Agency FB 21"/>
                <a:ea typeface="DejaVu Sans"/>
              </a:rPr>
              <a:t>BITCOIN PIVO</a:t>
            </a:r>
            <a:endParaRPr b="0" lang="sk-SK" sz="8500" spc="-1" strike="noStrike">
              <a:latin typeface="Arial"/>
            </a:endParaRPr>
          </a:p>
        </p:txBody>
      </p:sp>
      <p:sp>
        <p:nvSpPr>
          <p:cNvPr id="92" name="BlokTextu 10"/>
          <p:cNvSpPr/>
          <p:nvPr/>
        </p:nvSpPr>
        <p:spPr>
          <a:xfrm>
            <a:off x="4694040" y="2662200"/>
            <a:ext cx="22510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sk-SK" sz="2000" spc="-1" strike="noStrike">
                <a:solidFill>
                  <a:srgbClr val="ffffff"/>
                </a:solidFill>
                <a:latin typeface="Agency FB 21"/>
                <a:ea typeface="DejaVu Sans"/>
              </a:rPr>
              <a:t>Doplnkový text, informácie</a:t>
            </a:r>
            <a:endParaRPr b="0" lang="sk-SK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lokTextu 1"/>
          <p:cNvSpPr/>
          <p:nvPr/>
        </p:nvSpPr>
        <p:spPr>
          <a:xfrm>
            <a:off x="450720" y="1722960"/>
            <a:ext cx="6180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5400" spc="-1" strike="noStrike">
                <a:solidFill>
                  <a:srgbClr val="f8921f"/>
                </a:solidFill>
                <a:latin typeface="Agency FB 21"/>
                <a:ea typeface="DejaVu Sans"/>
              </a:rPr>
              <a:t>MESTO</a:t>
            </a:r>
            <a:r>
              <a:rPr b="1" lang="sk-SK" sz="5400" spc="-1" strike="noStrike">
                <a:solidFill>
                  <a:srgbClr val="ffffff"/>
                </a:solidFill>
                <a:latin typeface="Agency FB 21"/>
                <a:ea typeface="DejaVu Sans"/>
              </a:rPr>
              <a:t> - MIESTO KONANIA</a:t>
            </a:r>
            <a:endParaRPr b="0" lang="sk-SK" sz="5400" spc="-1" strike="noStrike">
              <a:latin typeface="Arial"/>
            </a:endParaRPr>
          </a:p>
        </p:txBody>
      </p:sp>
      <p:sp>
        <p:nvSpPr>
          <p:cNvPr id="94" name="BlokTextu 2"/>
          <p:cNvSpPr/>
          <p:nvPr/>
        </p:nvSpPr>
        <p:spPr>
          <a:xfrm>
            <a:off x="822960" y="2481480"/>
            <a:ext cx="20300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ADRESA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95" name="BlokTextu 3"/>
          <p:cNvSpPr/>
          <p:nvPr/>
        </p:nvSpPr>
        <p:spPr>
          <a:xfrm>
            <a:off x="808560" y="2846880"/>
            <a:ext cx="35172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DÁTUM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96" name="BlokTextu 4"/>
          <p:cNvSpPr/>
          <p:nvPr/>
        </p:nvSpPr>
        <p:spPr>
          <a:xfrm>
            <a:off x="808560" y="3205440"/>
            <a:ext cx="35128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TIME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97" name="BlokTextu 6"/>
          <p:cNvSpPr/>
          <p:nvPr/>
        </p:nvSpPr>
        <p:spPr>
          <a:xfrm>
            <a:off x="450720" y="4348440"/>
            <a:ext cx="15829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sk-SK" sz="2000" spc="-1" strike="noStrike">
                <a:solidFill>
                  <a:srgbClr val="ffffff"/>
                </a:solidFill>
                <a:latin typeface="Agency FB 21"/>
                <a:ea typeface="DejaVu Sans"/>
              </a:rPr>
              <a:t>Doplnkový text, informácie</a:t>
            </a:r>
            <a:endParaRPr b="0" lang="sk-SK" sz="2000" spc="-1" strike="noStrike">
              <a:latin typeface="Arial"/>
            </a:endParaRPr>
          </a:p>
        </p:txBody>
      </p:sp>
      <p:sp>
        <p:nvSpPr>
          <p:cNvPr id="98" name="BlokTextu 11"/>
          <p:cNvSpPr/>
          <p:nvPr/>
        </p:nvSpPr>
        <p:spPr>
          <a:xfrm>
            <a:off x="1027440" y="576720"/>
            <a:ext cx="5743080" cy="13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8500" spc="-1" strike="noStrike">
                <a:solidFill>
                  <a:srgbClr val="ffffff"/>
                </a:solidFill>
                <a:latin typeface="Agency FB 21"/>
                <a:ea typeface="DejaVu Sans"/>
              </a:rPr>
              <a:t>BITCOIN ČAJ</a:t>
            </a:r>
            <a:endParaRPr b="0" lang="sk-SK" sz="8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BlokTextu 1"/>
          <p:cNvSpPr/>
          <p:nvPr/>
        </p:nvSpPr>
        <p:spPr>
          <a:xfrm>
            <a:off x="450720" y="1722960"/>
            <a:ext cx="6180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5400" spc="-1" strike="noStrike">
                <a:solidFill>
                  <a:srgbClr val="f8921f"/>
                </a:solidFill>
                <a:latin typeface="Agency FB 21"/>
                <a:ea typeface="DejaVu Sans"/>
              </a:rPr>
              <a:t>MESTO</a:t>
            </a:r>
            <a:r>
              <a:rPr b="1" lang="sk-SK" sz="5400" spc="-1" strike="noStrike">
                <a:solidFill>
                  <a:srgbClr val="ffffff"/>
                </a:solidFill>
                <a:latin typeface="Agency FB 21"/>
                <a:ea typeface="DejaVu Sans"/>
              </a:rPr>
              <a:t> - MIESTO KONANIA</a:t>
            </a:r>
            <a:endParaRPr b="0" lang="sk-SK" sz="5400" spc="-1" strike="noStrike">
              <a:latin typeface="Arial"/>
            </a:endParaRPr>
          </a:p>
        </p:txBody>
      </p:sp>
      <p:sp>
        <p:nvSpPr>
          <p:cNvPr id="100" name="BlokTextu 2"/>
          <p:cNvSpPr/>
          <p:nvPr/>
        </p:nvSpPr>
        <p:spPr>
          <a:xfrm>
            <a:off x="822960" y="2481480"/>
            <a:ext cx="20300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ADRESA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101" name="BlokTextu 3"/>
          <p:cNvSpPr/>
          <p:nvPr/>
        </p:nvSpPr>
        <p:spPr>
          <a:xfrm>
            <a:off x="808560" y="2846880"/>
            <a:ext cx="35172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DÁTUM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102" name="BlokTextu 4"/>
          <p:cNvSpPr/>
          <p:nvPr/>
        </p:nvSpPr>
        <p:spPr>
          <a:xfrm>
            <a:off x="808560" y="3205440"/>
            <a:ext cx="35128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TIME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103" name="BlokTextu 5"/>
          <p:cNvSpPr/>
          <p:nvPr/>
        </p:nvSpPr>
        <p:spPr>
          <a:xfrm>
            <a:off x="287280" y="599040"/>
            <a:ext cx="665748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8000" spc="-1" strike="noStrike">
                <a:solidFill>
                  <a:srgbClr val="ffffff"/>
                </a:solidFill>
                <a:latin typeface="Agency FB 21"/>
                <a:ea typeface="DejaVu Sans"/>
              </a:rPr>
              <a:t>BITCOIN PRE ŽENY</a:t>
            </a:r>
            <a:endParaRPr b="0" lang="sk-SK" sz="8000" spc="-1" strike="noStrike">
              <a:latin typeface="Arial"/>
            </a:endParaRPr>
          </a:p>
        </p:txBody>
      </p:sp>
      <p:sp>
        <p:nvSpPr>
          <p:cNvPr id="104" name="BlokTextu 6"/>
          <p:cNvSpPr/>
          <p:nvPr/>
        </p:nvSpPr>
        <p:spPr>
          <a:xfrm>
            <a:off x="4827240" y="2792880"/>
            <a:ext cx="187776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sk-SK" sz="2000" spc="-1" strike="noStrike">
                <a:solidFill>
                  <a:srgbClr val="ffffff"/>
                </a:solidFill>
                <a:latin typeface="Agency FB 21"/>
                <a:ea typeface="DejaVu Sans"/>
              </a:rPr>
              <a:t>Doplnkový text, informácie</a:t>
            </a:r>
            <a:endParaRPr b="0" lang="sk-SK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BlokTextu 1"/>
          <p:cNvSpPr/>
          <p:nvPr/>
        </p:nvSpPr>
        <p:spPr>
          <a:xfrm>
            <a:off x="450720" y="1722960"/>
            <a:ext cx="6180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5400" spc="-1" strike="noStrike">
                <a:solidFill>
                  <a:srgbClr val="f8921f"/>
                </a:solidFill>
                <a:latin typeface="Agency FB 21"/>
                <a:ea typeface="DejaVu Sans"/>
              </a:rPr>
              <a:t>MESTO</a:t>
            </a:r>
            <a:r>
              <a:rPr b="1" lang="sk-SK" sz="5400" spc="-1" strike="noStrike">
                <a:solidFill>
                  <a:srgbClr val="ffffff"/>
                </a:solidFill>
                <a:latin typeface="Agency FB 21"/>
                <a:ea typeface="DejaVu Sans"/>
              </a:rPr>
              <a:t> - MIESTO KONANIA</a:t>
            </a:r>
            <a:endParaRPr b="0" lang="sk-SK" sz="5400" spc="-1" strike="noStrike">
              <a:latin typeface="Arial"/>
            </a:endParaRPr>
          </a:p>
        </p:txBody>
      </p:sp>
      <p:sp>
        <p:nvSpPr>
          <p:cNvPr id="106" name="BlokTextu 2"/>
          <p:cNvSpPr/>
          <p:nvPr/>
        </p:nvSpPr>
        <p:spPr>
          <a:xfrm>
            <a:off x="822960" y="2481480"/>
            <a:ext cx="20300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ADRESA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107" name="BlokTextu 3"/>
          <p:cNvSpPr/>
          <p:nvPr/>
        </p:nvSpPr>
        <p:spPr>
          <a:xfrm>
            <a:off x="808560" y="2846880"/>
            <a:ext cx="351720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DÁTUM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108" name="BlokTextu 4"/>
          <p:cNvSpPr/>
          <p:nvPr/>
        </p:nvSpPr>
        <p:spPr>
          <a:xfrm>
            <a:off x="808560" y="3205440"/>
            <a:ext cx="35128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2800" spc="-1" strike="noStrike">
                <a:solidFill>
                  <a:srgbClr val="ffffff"/>
                </a:solidFill>
                <a:latin typeface="Agency FB 21"/>
                <a:ea typeface="DejaVu Sans"/>
              </a:rPr>
              <a:t>TIME</a:t>
            </a:r>
            <a:endParaRPr b="0" lang="sk-SK" sz="2800" spc="-1" strike="noStrike">
              <a:latin typeface="Arial"/>
            </a:endParaRPr>
          </a:p>
        </p:txBody>
      </p:sp>
      <p:sp>
        <p:nvSpPr>
          <p:cNvPr id="109" name="BlokTextu 5"/>
          <p:cNvSpPr/>
          <p:nvPr/>
        </p:nvSpPr>
        <p:spPr>
          <a:xfrm>
            <a:off x="886320" y="576720"/>
            <a:ext cx="6319800" cy="13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k-SK" sz="8500" spc="-1" strike="noStrike">
                <a:solidFill>
                  <a:srgbClr val="ffffff"/>
                </a:solidFill>
                <a:latin typeface="Agency FB 21"/>
                <a:ea typeface="DejaVu Sans"/>
              </a:rPr>
              <a:t>BITCOIN KÁVA</a:t>
            </a:r>
            <a:endParaRPr b="0" lang="sk-SK" sz="8500" spc="-1" strike="noStrike">
              <a:latin typeface="Arial"/>
            </a:endParaRPr>
          </a:p>
        </p:txBody>
      </p:sp>
      <p:sp>
        <p:nvSpPr>
          <p:cNvPr id="110" name="BlokTextu 6"/>
          <p:cNvSpPr/>
          <p:nvPr/>
        </p:nvSpPr>
        <p:spPr>
          <a:xfrm>
            <a:off x="4602960" y="2571840"/>
            <a:ext cx="203004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sk-SK" sz="2000" spc="-1" strike="noStrike">
                <a:solidFill>
                  <a:srgbClr val="ffffff"/>
                </a:solidFill>
                <a:latin typeface="Agency FB 21"/>
                <a:ea typeface="DejaVu Sans"/>
              </a:rPr>
              <a:t>Doplnkový text, informácie</a:t>
            </a:r>
            <a:endParaRPr b="0" lang="sk-SK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72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98280" y="8499600"/>
            <a:ext cx="2150280" cy="1558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k-SK" sz="3300" spc="-1" strike="noStrike">
                <a:solidFill>
                  <a:srgbClr val="ffffff"/>
                </a:solidFill>
                <a:latin typeface="Agency FB 21"/>
              </a:rPr>
              <a:t>by: @sis.515</a:t>
            </a:r>
            <a:endParaRPr b="0" lang="sk-SK" sz="3300" spc="-1" strike="noStrike">
              <a:latin typeface="Arial"/>
            </a:endParaRPr>
          </a:p>
        </p:txBody>
      </p:sp>
      <p:sp>
        <p:nvSpPr>
          <p:cNvPr id="112" name="BlokTextu 3"/>
          <p:cNvSpPr/>
          <p:nvPr/>
        </p:nvSpPr>
        <p:spPr>
          <a:xfrm>
            <a:off x="853560" y="827280"/>
            <a:ext cx="1392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sk-SK" sz="1800" spc="-1" strike="noStrike">
                <a:solidFill>
                  <a:srgbClr val="ffffff"/>
                </a:solidFill>
                <a:latin typeface="Agency FB 21"/>
                <a:ea typeface="DejaVu Sans"/>
              </a:rPr>
              <a:t>;)</a:t>
            </a:r>
            <a:endParaRPr b="0" lang="sk-SK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</TotalTime>
  <Application>LibreOffice/7.3.7.2$Linux_X86_64 LibreOffice_project/30$Build-2</Application>
  <AppVersion>15.0000</AppVersion>
  <Words>69</Words>
  <Paragraphs>31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2025-02-22T13:32:09Z</dcterms:created>
  <dc:creator/>
  <dc:description/>
  <dc:language>sk-SK</dc:language>
  <cp:lastModifiedBy/>
  <dcterms:modified xsi:type="dcterms:W3CDTF">2025-02-23T22:43:26Z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A4 (210 x 297 mm)</vt:lpwstr>
  </property>
  <property fmtid="{D5CDD505-2E9C-101B-9397-08002B2CF9AE}" pid="3" name="Slides">
    <vt:r8>6</vt:r8>
  </property>
</Properties>
</file>