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4" r:id="rId2"/>
  </p:sldIdLst>
  <p:sldSz cx="24745950" cy="13919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31A"/>
    <a:srgbClr val="182029"/>
    <a:srgbClr val="596948"/>
    <a:srgbClr val="BDC9BE"/>
    <a:srgbClr val="C66051"/>
    <a:srgbClr val="5F6760"/>
    <a:srgbClr val="F29923"/>
    <a:srgbClr val="8CAFA9"/>
    <a:srgbClr val="E6901C"/>
    <a:srgbClr val="F288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>
        <p:scale>
          <a:sx n="50" d="100"/>
          <a:sy n="50" d="100"/>
        </p:scale>
        <p:origin x="936" y="3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93245" y="2277982"/>
            <a:ext cx="18559463" cy="4845944"/>
          </a:xfrm>
        </p:spPr>
        <p:txBody>
          <a:bodyPr anchor="b"/>
          <a:lstStyle>
            <a:lvl1pPr algn="ctr">
              <a:defRPr sz="12178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3245" y="7310803"/>
            <a:ext cx="18559463" cy="3360584"/>
          </a:xfrm>
        </p:spPr>
        <p:txBody>
          <a:bodyPr/>
          <a:lstStyle>
            <a:lvl1pPr marL="0" indent="0" algn="ctr">
              <a:buNone/>
              <a:defRPr sz="4871"/>
            </a:lvl1pPr>
            <a:lvl2pPr marL="927933" indent="0" algn="ctr">
              <a:buNone/>
              <a:defRPr sz="4059"/>
            </a:lvl2pPr>
            <a:lvl3pPr marL="1855866" indent="0" algn="ctr">
              <a:buNone/>
              <a:defRPr sz="3653"/>
            </a:lvl3pPr>
            <a:lvl4pPr marL="2783799" indent="0" algn="ctr">
              <a:buNone/>
              <a:defRPr sz="3247"/>
            </a:lvl4pPr>
            <a:lvl5pPr marL="3711732" indent="0" algn="ctr">
              <a:buNone/>
              <a:defRPr sz="3247"/>
            </a:lvl5pPr>
            <a:lvl6pPr marL="4639666" indent="0" algn="ctr">
              <a:buNone/>
              <a:defRPr sz="3247"/>
            </a:lvl6pPr>
            <a:lvl7pPr marL="5567599" indent="0" algn="ctr">
              <a:buNone/>
              <a:defRPr sz="3247"/>
            </a:lvl7pPr>
            <a:lvl8pPr marL="6495532" indent="0" algn="ctr">
              <a:buNone/>
              <a:defRPr sz="3247"/>
            </a:lvl8pPr>
            <a:lvl9pPr marL="7423465" indent="0" algn="ctr">
              <a:buNone/>
              <a:defRPr sz="3247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20.01.2025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6462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20.01.2025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2196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8395" y="3470136"/>
            <a:ext cx="21343382" cy="5790000"/>
          </a:xfrm>
        </p:spPr>
        <p:txBody>
          <a:bodyPr anchor="b"/>
          <a:lstStyle>
            <a:lvl1pPr>
              <a:defRPr sz="12178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8395" y="9314911"/>
            <a:ext cx="21343382" cy="3044824"/>
          </a:xfrm>
        </p:spPr>
        <p:txBody>
          <a:bodyPr/>
          <a:lstStyle>
            <a:lvl1pPr marL="0" indent="0">
              <a:buNone/>
              <a:defRPr sz="4871">
                <a:solidFill>
                  <a:schemeClr val="tx1">
                    <a:tint val="75000"/>
                  </a:schemeClr>
                </a:solidFill>
              </a:defRPr>
            </a:lvl1pPr>
            <a:lvl2pPr marL="927933" indent="0">
              <a:buNone/>
              <a:defRPr sz="4059">
                <a:solidFill>
                  <a:schemeClr val="tx1">
                    <a:tint val="75000"/>
                  </a:schemeClr>
                </a:solidFill>
              </a:defRPr>
            </a:lvl2pPr>
            <a:lvl3pPr marL="1855866" indent="0">
              <a:buNone/>
              <a:defRPr sz="3653">
                <a:solidFill>
                  <a:schemeClr val="tx1">
                    <a:tint val="75000"/>
                  </a:schemeClr>
                </a:solidFill>
              </a:defRPr>
            </a:lvl3pPr>
            <a:lvl4pPr marL="2783799" indent="0">
              <a:buNone/>
              <a:defRPr sz="3247">
                <a:solidFill>
                  <a:schemeClr val="tx1">
                    <a:tint val="75000"/>
                  </a:schemeClr>
                </a:solidFill>
              </a:defRPr>
            </a:lvl4pPr>
            <a:lvl5pPr marL="3711732" indent="0">
              <a:buNone/>
              <a:defRPr sz="3247">
                <a:solidFill>
                  <a:schemeClr val="tx1">
                    <a:tint val="75000"/>
                  </a:schemeClr>
                </a:solidFill>
              </a:defRPr>
            </a:lvl5pPr>
            <a:lvl6pPr marL="4639666" indent="0">
              <a:buNone/>
              <a:defRPr sz="3247">
                <a:solidFill>
                  <a:schemeClr val="tx1">
                    <a:tint val="75000"/>
                  </a:schemeClr>
                </a:solidFill>
              </a:defRPr>
            </a:lvl6pPr>
            <a:lvl7pPr marL="5567599" indent="0">
              <a:buNone/>
              <a:defRPr sz="3247">
                <a:solidFill>
                  <a:schemeClr val="tx1">
                    <a:tint val="75000"/>
                  </a:schemeClr>
                </a:solidFill>
              </a:defRPr>
            </a:lvl7pPr>
            <a:lvl8pPr marL="6495532" indent="0">
              <a:buNone/>
              <a:defRPr sz="3247">
                <a:solidFill>
                  <a:schemeClr val="tx1">
                    <a:tint val="75000"/>
                  </a:schemeClr>
                </a:solidFill>
              </a:defRPr>
            </a:lvl8pPr>
            <a:lvl9pPr marL="7423465" indent="0">
              <a:buNone/>
              <a:defRPr sz="32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20.01.2025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1349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01284" y="3705343"/>
            <a:ext cx="10517029" cy="8831605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27637" y="3705343"/>
            <a:ext cx="10517029" cy="8831605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20.01.2025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9586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507" y="741070"/>
            <a:ext cx="21343382" cy="2690402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4507" y="3412138"/>
            <a:ext cx="10468697" cy="1672236"/>
          </a:xfrm>
        </p:spPr>
        <p:txBody>
          <a:bodyPr anchor="b"/>
          <a:lstStyle>
            <a:lvl1pPr marL="0" indent="0">
              <a:buNone/>
              <a:defRPr sz="4871" b="1"/>
            </a:lvl1pPr>
            <a:lvl2pPr marL="927933" indent="0">
              <a:buNone/>
              <a:defRPr sz="4059" b="1"/>
            </a:lvl2pPr>
            <a:lvl3pPr marL="1855866" indent="0">
              <a:buNone/>
              <a:defRPr sz="3653" b="1"/>
            </a:lvl3pPr>
            <a:lvl4pPr marL="2783799" indent="0">
              <a:buNone/>
              <a:defRPr sz="3247" b="1"/>
            </a:lvl4pPr>
            <a:lvl5pPr marL="3711732" indent="0">
              <a:buNone/>
              <a:defRPr sz="3247" b="1"/>
            </a:lvl5pPr>
            <a:lvl6pPr marL="4639666" indent="0">
              <a:buNone/>
              <a:defRPr sz="3247" b="1"/>
            </a:lvl6pPr>
            <a:lvl7pPr marL="5567599" indent="0">
              <a:buNone/>
              <a:defRPr sz="3247" b="1"/>
            </a:lvl7pPr>
            <a:lvl8pPr marL="6495532" indent="0">
              <a:buNone/>
              <a:defRPr sz="3247" b="1"/>
            </a:lvl8pPr>
            <a:lvl9pPr marL="7423465" indent="0">
              <a:buNone/>
              <a:defRPr sz="3247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04507" y="5084375"/>
            <a:ext cx="10468697" cy="747834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527638" y="3412138"/>
            <a:ext cx="10520252" cy="1672236"/>
          </a:xfrm>
        </p:spPr>
        <p:txBody>
          <a:bodyPr anchor="b"/>
          <a:lstStyle>
            <a:lvl1pPr marL="0" indent="0">
              <a:buNone/>
              <a:defRPr sz="4871" b="1"/>
            </a:lvl1pPr>
            <a:lvl2pPr marL="927933" indent="0">
              <a:buNone/>
              <a:defRPr sz="4059" b="1"/>
            </a:lvl2pPr>
            <a:lvl3pPr marL="1855866" indent="0">
              <a:buNone/>
              <a:defRPr sz="3653" b="1"/>
            </a:lvl3pPr>
            <a:lvl4pPr marL="2783799" indent="0">
              <a:buNone/>
              <a:defRPr sz="3247" b="1"/>
            </a:lvl4pPr>
            <a:lvl5pPr marL="3711732" indent="0">
              <a:buNone/>
              <a:defRPr sz="3247" b="1"/>
            </a:lvl5pPr>
            <a:lvl6pPr marL="4639666" indent="0">
              <a:buNone/>
              <a:defRPr sz="3247" b="1"/>
            </a:lvl6pPr>
            <a:lvl7pPr marL="5567599" indent="0">
              <a:buNone/>
              <a:defRPr sz="3247" b="1"/>
            </a:lvl7pPr>
            <a:lvl8pPr marL="6495532" indent="0">
              <a:buNone/>
              <a:defRPr sz="3247" b="1"/>
            </a:lvl8pPr>
            <a:lvl9pPr marL="7423465" indent="0">
              <a:buNone/>
              <a:defRPr sz="3247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527638" y="5084375"/>
            <a:ext cx="10520252" cy="747834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20.01.2025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9669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20.01.2025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6874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20.01.2025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6530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507" y="927948"/>
            <a:ext cx="7981212" cy="3247813"/>
          </a:xfrm>
        </p:spPr>
        <p:txBody>
          <a:bodyPr anchor="b"/>
          <a:lstStyle>
            <a:lvl1pPr>
              <a:defRPr sz="6495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20253" y="2004108"/>
            <a:ext cx="12527637" cy="9891654"/>
          </a:xfrm>
        </p:spPr>
        <p:txBody>
          <a:bodyPr/>
          <a:lstStyle>
            <a:lvl1pPr>
              <a:defRPr sz="6495"/>
            </a:lvl1pPr>
            <a:lvl2pPr>
              <a:defRPr sz="5683"/>
            </a:lvl2pPr>
            <a:lvl3pPr>
              <a:defRPr sz="4871"/>
            </a:lvl3pPr>
            <a:lvl4pPr>
              <a:defRPr sz="4059"/>
            </a:lvl4pPr>
            <a:lvl5pPr>
              <a:defRPr sz="4059"/>
            </a:lvl5pPr>
            <a:lvl6pPr>
              <a:defRPr sz="4059"/>
            </a:lvl6pPr>
            <a:lvl7pPr>
              <a:defRPr sz="4059"/>
            </a:lvl7pPr>
            <a:lvl8pPr>
              <a:defRPr sz="4059"/>
            </a:lvl8pPr>
            <a:lvl9pPr>
              <a:defRPr sz="4059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04507" y="4175760"/>
            <a:ext cx="7981212" cy="7736112"/>
          </a:xfrm>
        </p:spPr>
        <p:txBody>
          <a:bodyPr/>
          <a:lstStyle>
            <a:lvl1pPr marL="0" indent="0">
              <a:buNone/>
              <a:defRPr sz="3247"/>
            </a:lvl1pPr>
            <a:lvl2pPr marL="927933" indent="0">
              <a:buNone/>
              <a:defRPr sz="2841"/>
            </a:lvl2pPr>
            <a:lvl3pPr marL="1855866" indent="0">
              <a:buNone/>
              <a:defRPr sz="2436"/>
            </a:lvl3pPr>
            <a:lvl4pPr marL="2783799" indent="0">
              <a:buNone/>
              <a:defRPr sz="2030"/>
            </a:lvl4pPr>
            <a:lvl5pPr marL="3711732" indent="0">
              <a:buNone/>
              <a:defRPr sz="2030"/>
            </a:lvl5pPr>
            <a:lvl6pPr marL="4639666" indent="0">
              <a:buNone/>
              <a:defRPr sz="2030"/>
            </a:lvl6pPr>
            <a:lvl7pPr marL="5567599" indent="0">
              <a:buNone/>
              <a:defRPr sz="2030"/>
            </a:lvl7pPr>
            <a:lvl8pPr marL="6495532" indent="0">
              <a:buNone/>
              <a:defRPr sz="2030"/>
            </a:lvl8pPr>
            <a:lvl9pPr marL="7423465" indent="0">
              <a:buNone/>
              <a:defRPr sz="203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20.01.2025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4299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507" y="927948"/>
            <a:ext cx="7981212" cy="3247813"/>
          </a:xfrm>
        </p:spPr>
        <p:txBody>
          <a:bodyPr anchor="b"/>
          <a:lstStyle>
            <a:lvl1pPr>
              <a:defRPr sz="6495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520253" y="2004108"/>
            <a:ext cx="12527637" cy="9891654"/>
          </a:xfrm>
        </p:spPr>
        <p:txBody>
          <a:bodyPr anchor="t"/>
          <a:lstStyle>
            <a:lvl1pPr marL="0" indent="0">
              <a:buNone/>
              <a:defRPr sz="6495"/>
            </a:lvl1pPr>
            <a:lvl2pPr marL="927933" indent="0">
              <a:buNone/>
              <a:defRPr sz="5683"/>
            </a:lvl2pPr>
            <a:lvl3pPr marL="1855866" indent="0">
              <a:buNone/>
              <a:defRPr sz="4871"/>
            </a:lvl3pPr>
            <a:lvl4pPr marL="2783799" indent="0">
              <a:buNone/>
              <a:defRPr sz="4059"/>
            </a:lvl4pPr>
            <a:lvl5pPr marL="3711732" indent="0">
              <a:buNone/>
              <a:defRPr sz="4059"/>
            </a:lvl5pPr>
            <a:lvl6pPr marL="4639666" indent="0">
              <a:buNone/>
              <a:defRPr sz="4059"/>
            </a:lvl6pPr>
            <a:lvl7pPr marL="5567599" indent="0">
              <a:buNone/>
              <a:defRPr sz="4059"/>
            </a:lvl7pPr>
            <a:lvl8pPr marL="6495532" indent="0">
              <a:buNone/>
              <a:defRPr sz="4059"/>
            </a:lvl8pPr>
            <a:lvl9pPr marL="7423465" indent="0">
              <a:buNone/>
              <a:defRPr sz="4059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04507" y="4175760"/>
            <a:ext cx="7981212" cy="7736112"/>
          </a:xfrm>
        </p:spPr>
        <p:txBody>
          <a:bodyPr/>
          <a:lstStyle>
            <a:lvl1pPr marL="0" indent="0">
              <a:buNone/>
              <a:defRPr sz="3247"/>
            </a:lvl1pPr>
            <a:lvl2pPr marL="927933" indent="0">
              <a:buNone/>
              <a:defRPr sz="2841"/>
            </a:lvl2pPr>
            <a:lvl3pPr marL="1855866" indent="0">
              <a:buNone/>
              <a:defRPr sz="2436"/>
            </a:lvl3pPr>
            <a:lvl4pPr marL="2783799" indent="0">
              <a:buNone/>
              <a:defRPr sz="2030"/>
            </a:lvl4pPr>
            <a:lvl5pPr marL="3711732" indent="0">
              <a:buNone/>
              <a:defRPr sz="2030"/>
            </a:lvl5pPr>
            <a:lvl6pPr marL="4639666" indent="0">
              <a:buNone/>
              <a:defRPr sz="2030"/>
            </a:lvl6pPr>
            <a:lvl7pPr marL="5567599" indent="0">
              <a:buNone/>
              <a:defRPr sz="2030"/>
            </a:lvl7pPr>
            <a:lvl8pPr marL="6495532" indent="0">
              <a:buNone/>
              <a:defRPr sz="2030"/>
            </a:lvl8pPr>
            <a:lvl9pPr marL="7423465" indent="0">
              <a:buNone/>
              <a:defRPr sz="203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20.01.2025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4882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20.01.2025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5628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708822" y="741069"/>
            <a:ext cx="5335845" cy="11795879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01284" y="741069"/>
            <a:ext cx="15698211" cy="11795879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20.01.2025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6244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01284" y="741070"/>
            <a:ext cx="21343382" cy="26904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1284" y="3705343"/>
            <a:ext cx="21343382" cy="8831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01284" y="12901038"/>
            <a:ext cx="5567839" cy="741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89481-AAF7-450B-A66C-2CF9DB5753B4}" type="datetimeFigureOut">
              <a:rPr lang="cs-CZ" smtClean="0"/>
              <a:t>20.01.2025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97096" y="12901038"/>
            <a:ext cx="8351758" cy="741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6827" y="12901038"/>
            <a:ext cx="5567839" cy="741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042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1855866" rtl="0" eaLnBrk="1" latinLnBrk="0" hangingPunct="1">
        <a:lnSpc>
          <a:spcPct val="90000"/>
        </a:lnSpc>
        <a:spcBef>
          <a:spcPct val="0"/>
        </a:spcBef>
        <a:buNone/>
        <a:defRPr sz="89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967" indent="-463967" algn="l" defTabSz="1855866" rtl="0" eaLnBrk="1" latinLnBrk="0" hangingPunct="1">
        <a:lnSpc>
          <a:spcPct val="90000"/>
        </a:lnSpc>
        <a:spcBef>
          <a:spcPts val="2030"/>
        </a:spcBef>
        <a:buFont typeface="Arial" panose="020B0604020202020204" pitchFamily="34" charset="0"/>
        <a:buChar char="•"/>
        <a:defRPr sz="5683" kern="1200">
          <a:solidFill>
            <a:schemeClr val="tx1"/>
          </a:solidFill>
          <a:latin typeface="+mn-lt"/>
          <a:ea typeface="+mn-ea"/>
          <a:cs typeface="+mn-cs"/>
        </a:defRPr>
      </a:lvl1pPr>
      <a:lvl2pPr marL="1391900" indent="-463967" algn="l" defTabSz="1855866" rtl="0" eaLnBrk="1" latinLnBrk="0" hangingPunct="1">
        <a:lnSpc>
          <a:spcPct val="90000"/>
        </a:lnSpc>
        <a:spcBef>
          <a:spcPts val="1015"/>
        </a:spcBef>
        <a:buFont typeface="Arial" panose="020B0604020202020204" pitchFamily="34" charset="0"/>
        <a:buChar char="•"/>
        <a:defRPr sz="4871" kern="1200">
          <a:solidFill>
            <a:schemeClr val="tx1"/>
          </a:solidFill>
          <a:latin typeface="+mn-lt"/>
          <a:ea typeface="+mn-ea"/>
          <a:cs typeface="+mn-cs"/>
        </a:defRPr>
      </a:lvl2pPr>
      <a:lvl3pPr marL="2319833" indent="-463967" algn="l" defTabSz="1855866" rtl="0" eaLnBrk="1" latinLnBrk="0" hangingPunct="1">
        <a:lnSpc>
          <a:spcPct val="90000"/>
        </a:lnSpc>
        <a:spcBef>
          <a:spcPts val="1015"/>
        </a:spcBef>
        <a:buFont typeface="Arial" panose="020B0604020202020204" pitchFamily="34" charset="0"/>
        <a:buChar char="•"/>
        <a:defRPr sz="4059" kern="1200">
          <a:solidFill>
            <a:schemeClr val="tx1"/>
          </a:solidFill>
          <a:latin typeface="+mn-lt"/>
          <a:ea typeface="+mn-ea"/>
          <a:cs typeface="+mn-cs"/>
        </a:defRPr>
      </a:lvl3pPr>
      <a:lvl4pPr marL="3247766" indent="-463967" algn="l" defTabSz="1855866" rtl="0" eaLnBrk="1" latinLnBrk="0" hangingPunct="1">
        <a:lnSpc>
          <a:spcPct val="90000"/>
        </a:lnSpc>
        <a:spcBef>
          <a:spcPts val="1015"/>
        </a:spcBef>
        <a:buFont typeface="Arial" panose="020B0604020202020204" pitchFamily="34" charset="0"/>
        <a:buChar char="•"/>
        <a:defRPr sz="3653" kern="1200">
          <a:solidFill>
            <a:schemeClr val="tx1"/>
          </a:solidFill>
          <a:latin typeface="+mn-lt"/>
          <a:ea typeface="+mn-ea"/>
          <a:cs typeface="+mn-cs"/>
        </a:defRPr>
      </a:lvl4pPr>
      <a:lvl5pPr marL="4175699" indent="-463967" algn="l" defTabSz="1855866" rtl="0" eaLnBrk="1" latinLnBrk="0" hangingPunct="1">
        <a:lnSpc>
          <a:spcPct val="90000"/>
        </a:lnSpc>
        <a:spcBef>
          <a:spcPts val="1015"/>
        </a:spcBef>
        <a:buFont typeface="Arial" panose="020B0604020202020204" pitchFamily="34" charset="0"/>
        <a:buChar char="•"/>
        <a:defRPr sz="3653" kern="1200">
          <a:solidFill>
            <a:schemeClr val="tx1"/>
          </a:solidFill>
          <a:latin typeface="+mn-lt"/>
          <a:ea typeface="+mn-ea"/>
          <a:cs typeface="+mn-cs"/>
        </a:defRPr>
      </a:lvl5pPr>
      <a:lvl6pPr marL="5103632" indent="-463967" algn="l" defTabSz="1855866" rtl="0" eaLnBrk="1" latinLnBrk="0" hangingPunct="1">
        <a:lnSpc>
          <a:spcPct val="90000"/>
        </a:lnSpc>
        <a:spcBef>
          <a:spcPts val="1015"/>
        </a:spcBef>
        <a:buFont typeface="Arial" panose="020B0604020202020204" pitchFamily="34" charset="0"/>
        <a:buChar char="•"/>
        <a:defRPr sz="3653" kern="1200">
          <a:solidFill>
            <a:schemeClr val="tx1"/>
          </a:solidFill>
          <a:latin typeface="+mn-lt"/>
          <a:ea typeface="+mn-ea"/>
          <a:cs typeface="+mn-cs"/>
        </a:defRPr>
      </a:lvl6pPr>
      <a:lvl7pPr marL="6031565" indent="-463967" algn="l" defTabSz="1855866" rtl="0" eaLnBrk="1" latinLnBrk="0" hangingPunct="1">
        <a:lnSpc>
          <a:spcPct val="90000"/>
        </a:lnSpc>
        <a:spcBef>
          <a:spcPts val="1015"/>
        </a:spcBef>
        <a:buFont typeface="Arial" panose="020B0604020202020204" pitchFamily="34" charset="0"/>
        <a:buChar char="•"/>
        <a:defRPr sz="3653" kern="1200">
          <a:solidFill>
            <a:schemeClr val="tx1"/>
          </a:solidFill>
          <a:latin typeface="+mn-lt"/>
          <a:ea typeface="+mn-ea"/>
          <a:cs typeface="+mn-cs"/>
        </a:defRPr>
      </a:lvl7pPr>
      <a:lvl8pPr marL="6959498" indent="-463967" algn="l" defTabSz="1855866" rtl="0" eaLnBrk="1" latinLnBrk="0" hangingPunct="1">
        <a:lnSpc>
          <a:spcPct val="90000"/>
        </a:lnSpc>
        <a:spcBef>
          <a:spcPts val="1015"/>
        </a:spcBef>
        <a:buFont typeface="Arial" panose="020B0604020202020204" pitchFamily="34" charset="0"/>
        <a:buChar char="•"/>
        <a:defRPr sz="3653" kern="1200">
          <a:solidFill>
            <a:schemeClr val="tx1"/>
          </a:solidFill>
          <a:latin typeface="+mn-lt"/>
          <a:ea typeface="+mn-ea"/>
          <a:cs typeface="+mn-cs"/>
        </a:defRPr>
      </a:lvl8pPr>
      <a:lvl9pPr marL="7887432" indent="-463967" algn="l" defTabSz="1855866" rtl="0" eaLnBrk="1" latinLnBrk="0" hangingPunct="1">
        <a:lnSpc>
          <a:spcPct val="90000"/>
        </a:lnSpc>
        <a:spcBef>
          <a:spcPts val="1015"/>
        </a:spcBef>
        <a:buFont typeface="Arial" panose="020B0604020202020204" pitchFamily="34" charset="0"/>
        <a:buChar char="•"/>
        <a:defRPr sz="36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55866" rtl="0" eaLnBrk="1" latinLnBrk="0" hangingPunct="1">
        <a:defRPr sz="3653" kern="1200">
          <a:solidFill>
            <a:schemeClr val="tx1"/>
          </a:solidFill>
          <a:latin typeface="+mn-lt"/>
          <a:ea typeface="+mn-ea"/>
          <a:cs typeface="+mn-cs"/>
        </a:defRPr>
      </a:lvl1pPr>
      <a:lvl2pPr marL="927933" algn="l" defTabSz="1855866" rtl="0" eaLnBrk="1" latinLnBrk="0" hangingPunct="1">
        <a:defRPr sz="3653" kern="1200">
          <a:solidFill>
            <a:schemeClr val="tx1"/>
          </a:solidFill>
          <a:latin typeface="+mn-lt"/>
          <a:ea typeface="+mn-ea"/>
          <a:cs typeface="+mn-cs"/>
        </a:defRPr>
      </a:lvl2pPr>
      <a:lvl3pPr marL="1855866" algn="l" defTabSz="1855866" rtl="0" eaLnBrk="1" latinLnBrk="0" hangingPunct="1">
        <a:defRPr sz="3653" kern="1200">
          <a:solidFill>
            <a:schemeClr val="tx1"/>
          </a:solidFill>
          <a:latin typeface="+mn-lt"/>
          <a:ea typeface="+mn-ea"/>
          <a:cs typeface="+mn-cs"/>
        </a:defRPr>
      </a:lvl3pPr>
      <a:lvl4pPr marL="2783799" algn="l" defTabSz="1855866" rtl="0" eaLnBrk="1" latinLnBrk="0" hangingPunct="1">
        <a:defRPr sz="3653" kern="1200">
          <a:solidFill>
            <a:schemeClr val="tx1"/>
          </a:solidFill>
          <a:latin typeface="+mn-lt"/>
          <a:ea typeface="+mn-ea"/>
          <a:cs typeface="+mn-cs"/>
        </a:defRPr>
      </a:lvl4pPr>
      <a:lvl5pPr marL="3711732" algn="l" defTabSz="1855866" rtl="0" eaLnBrk="1" latinLnBrk="0" hangingPunct="1">
        <a:defRPr sz="3653" kern="1200">
          <a:solidFill>
            <a:schemeClr val="tx1"/>
          </a:solidFill>
          <a:latin typeface="+mn-lt"/>
          <a:ea typeface="+mn-ea"/>
          <a:cs typeface="+mn-cs"/>
        </a:defRPr>
      </a:lvl5pPr>
      <a:lvl6pPr marL="4639666" algn="l" defTabSz="1855866" rtl="0" eaLnBrk="1" latinLnBrk="0" hangingPunct="1">
        <a:defRPr sz="3653" kern="1200">
          <a:solidFill>
            <a:schemeClr val="tx1"/>
          </a:solidFill>
          <a:latin typeface="+mn-lt"/>
          <a:ea typeface="+mn-ea"/>
          <a:cs typeface="+mn-cs"/>
        </a:defRPr>
      </a:lvl6pPr>
      <a:lvl7pPr marL="5567599" algn="l" defTabSz="1855866" rtl="0" eaLnBrk="1" latinLnBrk="0" hangingPunct="1">
        <a:defRPr sz="3653" kern="1200">
          <a:solidFill>
            <a:schemeClr val="tx1"/>
          </a:solidFill>
          <a:latin typeface="+mn-lt"/>
          <a:ea typeface="+mn-ea"/>
          <a:cs typeface="+mn-cs"/>
        </a:defRPr>
      </a:lvl7pPr>
      <a:lvl8pPr marL="6495532" algn="l" defTabSz="1855866" rtl="0" eaLnBrk="1" latinLnBrk="0" hangingPunct="1">
        <a:defRPr sz="3653" kern="1200">
          <a:solidFill>
            <a:schemeClr val="tx1"/>
          </a:solidFill>
          <a:latin typeface="+mn-lt"/>
          <a:ea typeface="+mn-ea"/>
          <a:cs typeface="+mn-cs"/>
        </a:defRPr>
      </a:lvl8pPr>
      <a:lvl9pPr marL="7423465" algn="l" defTabSz="1855866" rtl="0" eaLnBrk="1" latinLnBrk="0" hangingPunct="1">
        <a:defRPr sz="36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 descr="Obrázok, na ktorom je kruh, grafika, logo, symbol&#10;&#10;Automaticky generovaný popis">
            <a:extLst>
              <a:ext uri="{FF2B5EF4-FFF2-40B4-BE49-F238E27FC236}">
                <a16:creationId xmlns:a16="http://schemas.microsoft.com/office/drawing/2014/main" id="{9EAE6E2E-73EE-1D5B-9529-2AFA8E4B06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500" y="914400"/>
            <a:ext cx="8020050" cy="8020050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CF072083-E48F-EAF1-32B0-4653ACA99AC6}"/>
              </a:ext>
            </a:extLst>
          </p:cNvPr>
          <p:cNvSpPr txBox="1"/>
          <p:nvPr/>
        </p:nvSpPr>
        <p:spPr>
          <a:xfrm>
            <a:off x="914400" y="2492257"/>
            <a:ext cx="957627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9600" b="1" dirty="0">
                <a:solidFill>
                  <a:srgbClr val="F7931A"/>
                </a:solidFill>
                <a:latin typeface="The Bold Font" pitchFamily="50" charset="0"/>
              </a:rPr>
              <a:t>BITCOIN</a:t>
            </a:r>
          </a:p>
          <a:p>
            <a:r>
              <a:rPr lang="sk-SK" sz="9600" b="1" dirty="0">
                <a:solidFill>
                  <a:schemeClr val="bg1"/>
                </a:solidFill>
                <a:latin typeface="The Bold Font" pitchFamily="50" charset="0"/>
              </a:rPr>
              <a:t>MEETUP 2025 01</a:t>
            </a:r>
          </a:p>
        </p:txBody>
      </p:sp>
      <p:pic>
        <p:nvPicPr>
          <p:cNvPr id="9" name="Obrázok 8" descr="Obrázok, na ktorom je písmo, grafika, text, logo&#10;&#10;Automaticky generovaný popis">
            <a:extLst>
              <a:ext uri="{FF2B5EF4-FFF2-40B4-BE49-F238E27FC236}">
                <a16:creationId xmlns:a16="http://schemas.microsoft.com/office/drawing/2014/main" id="{3E7A766C-905D-FE61-E18C-605FF2E498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14400"/>
            <a:ext cx="2315367" cy="1124606"/>
          </a:xfrm>
          <a:prstGeom prst="rect">
            <a:avLst/>
          </a:prstGeom>
        </p:spPr>
      </p:pic>
      <p:pic>
        <p:nvPicPr>
          <p:cNvPr id="15" name="Grafický objekt 14" descr="Trhací kalendár výplň plnou farbou">
            <a:extLst>
              <a:ext uri="{FF2B5EF4-FFF2-40B4-BE49-F238E27FC236}">
                <a16:creationId xmlns:a16="http://schemas.microsoft.com/office/drawing/2014/main" id="{3C7C5DB4-BD28-8E9F-FBD6-38AF3C3B03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00" y="8864600"/>
            <a:ext cx="1800000" cy="1800000"/>
          </a:xfrm>
          <a:prstGeom prst="rect">
            <a:avLst/>
          </a:prstGeom>
        </p:spPr>
      </p:pic>
      <p:sp>
        <p:nvSpPr>
          <p:cNvPr id="17" name="Obdĺžnik: zaoblené rohy 16">
            <a:extLst>
              <a:ext uri="{FF2B5EF4-FFF2-40B4-BE49-F238E27FC236}">
                <a16:creationId xmlns:a16="http://schemas.microsoft.com/office/drawing/2014/main" id="{C36F4835-5ABB-2A5C-F972-61F1CB831543}"/>
              </a:ext>
            </a:extLst>
          </p:cNvPr>
          <p:cNvSpPr/>
          <p:nvPr/>
        </p:nvSpPr>
        <p:spPr>
          <a:xfrm>
            <a:off x="2975787" y="8864600"/>
            <a:ext cx="1800000" cy="1800000"/>
          </a:xfrm>
          <a:prstGeom prst="roundRect">
            <a:avLst>
              <a:gd name="adj" fmla="val 31050"/>
            </a:avLst>
          </a:prstGeom>
          <a:solidFill>
            <a:srgbClr val="F793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</a:p>
        </p:txBody>
      </p:sp>
      <p:sp>
        <p:nvSpPr>
          <p:cNvPr id="18" name="Obdĺžnik: zaoblené rohy 17">
            <a:extLst>
              <a:ext uri="{FF2B5EF4-FFF2-40B4-BE49-F238E27FC236}">
                <a16:creationId xmlns:a16="http://schemas.microsoft.com/office/drawing/2014/main" id="{3427BD78-3403-798F-2D1A-EC50C2B8B5EB}"/>
              </a:ext>
            </a:extLst>
          </p:cNvPr>
          <p:cNvSpPr/>
          <p:nvPr/>
        </p:nvSpPr>
        <p:spPr>
          <a:xfrm>
            <a:off x="5037174" y="8864600"/>
            <a:ext cx="7200000" cy="1800000"/>
          </a:xfrm>
          <a:prstGeom prst="roundRect">
            <a:avLst>
              <a:gd name="adj" fmla="val 31050"/>
            </a:avLst>
          </a:prstGeom>
          <a:noFill/>
          <a:ln w="38100">
            <a:solidFill>
              <a:srgbClr val="F7931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JANUÁR</a:t>
            </a:r>
          </a:p>
        </p:txBody>
      </p:sp>
      <p:sp>
        <p:nvSpPr>
          <p:cNvPr id="19" name="Obdĺžnik: zaoblené rohy 18">
            <a:extLst>
              <a:ext uri="{FF2B5EF4-FFF2-40B4-BE49-F238E27FC236}">
                <a16:creationId xmlns:a16="http://schemas.microsoft.com/office/drawing/2014/main" id="{4B905EFC-061B-5103-866A-05D62034FDBF}"/>
              </a:ext>
            </a:extLst>
          </p:cNvPr>
          <p:cNvSpPr/>
          <p:nvPr/>
        </p:nvSpPr>
        <p:spPr>
          <a:xfrm>
            <a:off x="12498561" y="8870950"/>
            <a:ext cx="3600000" cy="1800000"/>
          </a:xfrm>
          <a:prstGeom prst="roundRect">
            <a:avLst>
              <a:gd name="adj" fmla="val 31050"/>
            </a:avLst>
          </a:prstGeom>
          <a:noFill/>
          <a:ln w="38100">
            <a:solidFill>
              <a:srgbClr val="F7931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</a:t>
            </a:r>
          </a:p>
        </p:txBody>
      </p:sp>
      <p:sp>
        <p:nvSpPr>
          <p:cNvPr id="20" name="Obdĺžnik: zaoblené rohy 19">
            <a:extLst>
              <a:ext uri="{FF2B5EF4-FFF2-40B4-BE49-F238E27FC236}">
                <a16:creationId xmlns:a16="http://schemas.microsoft.com/office/drawing/2014/main" id="{2EDCE69E-6AF3-555B-65DA-90899C57AA02}"/>
              </a:ext>
            </a:extLst>
          </p:cNvPr>
          <p:cNvSpPr/>
          <p:nvPr/>
        </p:nvSpPr>
        <p:spPr>
          <a:xfrm>
            <a:off x="16359948" y="8864600"/>
            <a:ext cx="3600000" cy="1800000"/>
          </a:xfrm>
          <a:prstGeom prst="roundRect">
            <a:avLst>
              <a:gd name="adj" fmla="val 31050"/>
            </a:avLst>
          </a:prstGeom>
          <a:solidFill>
            <a:srgbClr val="F793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18 00</a:t>
            </a:r>
          </a:p>
        </p:txBody>
      </p:sp>
      <p:pic>
        <p:nvPicPr>
          <p:cNvPr id="22" name="Grafický objekt 21" descr="Značka výplň plnou farbou">
            <a:extLst>
              <a:ext uri="{FF2B5EF4-FFF2-40B4-BE49-F238E27FC236}">
                <a16:creationId xmlns:a16="http://schemas.microsoft.com/office/drawing/2014/main" id="{0F2F3256-8281-94E3-49AF-4BFB2AA318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9050" y="11002788"/>
            <a:ext cx="1800000" cy="1800000"/>
          </a:xfrm>
          <a:prstGeom prst="rect">
            <a:avLst/>
          </a:prstGeom>
        </p:spPr>
      </p:pic>
      <p:sp>
        <p:nvSpPr>
          <p:cNvPr id="23" name="Obdĺžnik: zaoblené rohy 22">
            <a:extLst>
              <a:ext uri="{FF2B5EF4-FFF2-40B4-BE49-F238E27FC236}">
                <a16:creationId xmlns:a16="http://schemas.microsoft.com/office/drawing/2014/main" id="{B2CAB44C-D95A-A7BC-03E4-6EAFBA7E99B8}"/>
              </a:ext>
            </a:extLst>
          </p:cNvPr>
          <p:cNvSpPr/>
          <p:nvPr/>
        </p:nvSpPr>
        <p:spPr>
          <a:xfrm>
            <a:off x="2975787" y="11002788"/>
            <a:ext cx="17064417" cy="1800000"/>
          </a:xfrm>
          <a:prstGeom prst="roundRect">
            <a:avLst>
              <a:gd name="adj" fmla="val 31050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Čajovňa </a:t>
            </a:r>
            <a:r>
              <a:rPr lang="sk-SK" sz="4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Surya</a:t>
            </a:r>
            <a:r>
              <a:rPr lang="sk-SK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Kpt. Nálepku 727/13, Galanta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039CFEEF-82A2-986C-7909-4C7C5D9DAA94}"/>
              </a:ext>
            </a:extLst>
          </p:cNvPr>
          <p:cNvSpPr txBox="1"/>
          <p:nvPr/>
        </p:nvSpPr>
        <p:spPr>
          <a:xfrm>
            <a:off x="2534400" y="5751413"/>
            <a:ext cx="96748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6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Voľná diskusia</a:t>
            </a:r>
          </a:p>
        </p:txBody>
      </p:sp>
      <p:pic>
        <p:nvPicPr>
          <p:cNvPr id="26" name="Grafický objekt 25" descr="Začiarknuté políčko výplň plnou farbou">
            <a:extLst>
              <a:ext uri="{FF2B5EF4-FFF2-40B4-BE49-F238E27FC236}">
                <a16:creationId xmlns:a16="http://schemas.microsoft.com/office/drawing/2014/main" id="{34B2C80D-DBAB-F965-D69A-EDED306F9A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4400" y="5539245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233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í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0b37cb2-a399-4c31-a85a-411fc8b623d3}" enabled="1" method="Standard" siteId="{d04f4717-5a6e-4b98-b3f9-6918e0385f4c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20</Words>
  <Application>Microsoft Office PowerPoint</Application>
  <PresentationFormat>Vlastná</PresentationFormat>
  <Paragraphs>8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Tahoma</vt:lpstr>
      <vt:lpstr>The Bold Font</vt:lpstr>
      <vt:lpstr>Motív Office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Tomas Sleziak</dc:creator>
  <cp:lastModifiedBy>Michal Obtulovic (Michal Obtulovič)</cp:lastModifiedBy>
  <cp:revision>75</cp:revision>
  <dcterms:created xsi:type="dcterms:W3CDTF">2023-10-26T04:06:45Z</dcterms:created>
  <dcterms:modified xsi:type="dcterms:W3CDTF">2025-01-20T12:22:32Z</dcterms:modified>
</cp:coreProperties>
</file>